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993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Ideologias na Cultura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 apresentação explora como as mídias funcionam como veículos para a expressão de ideologias, estimulando o pensamento crítico e a reflexão sobre a sociedade.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350"/>
            <a:ext cx="9296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 de Vingança - Ideologia Central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1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 de Vingança (2005)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083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53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Sociedade sob regime totalitário e opressor, com controle estatal absoluto sobre a população.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51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721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Ideologia: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Resistência, liberdade e luta contra a opressão estatal. O filme inspira o questionamento do poder.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392442"/>
            <a:ext cx="6244709" cy="351258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9683" y="6160175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povo não deveria temer o governo. O governo deveria temer o povo.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9521" y="6160175"/>
            <a:ext cx="30480" cy="725805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7369"/>
            <a:ext cx="6901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 de Vingança - Reflexão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0631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Como a mídia pode inspirar questionamento e resistência? V de Vingança retrata um governo que suprime liberdades individuais, e o personagem V se torna um símbolo da resistência. O filme ensina que o povo tem o poder de transformar a sociedade, e que governos devem servir aos cidadãos.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130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655576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3690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 Poder do Povo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418135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narrativa empodera o cidadão para enfrentar a opressão.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200203" y="36130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3655576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37319" y="369093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Estímulo ao Pensamento Crítico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37319" y="453568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filme incentiva a análise e o questionamento do poder estabelecido.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80190" y="60780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120527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7306" y="6155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Inspiração à Luta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017306" y="66463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obra pode motivar movimentos sociais e discussões reais por liberdade.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27340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One Piece - Ideologia Central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1637109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anime One Piece, em exibição desde 1999, se passa em um mundo pirata dominado pelo Governo Mundial. Este governo oprime povos e culturas, perpetuando injustiças sistêmicas e controlando narrativas históricas.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6784"/>
            <a:ext cx="1020723" cy="1224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20622" y="3050858"/>
            <a:ext cx="265199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Liberdade Individual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1580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0622" y="4275653"/>
            <a:ext cx="28817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Resistência à Opressão</a:t>
            </a:r>
            <a:endParaRPr lang="en-US" sz="2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6376"/>
            <a:ext cx="1020723" cy="122479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20622" y="5500449"/>
            <a:ext cx="26156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Igualdade e Respeito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1099899" y="6980277"/>
            <a:ext cx="72503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Eu quero viver! – Nico Robin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793790" y="6750725"/>
            <a:ext cx="22860" cy="785813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3056"/>
            <a:ext cx="5686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One Piece - Reflexão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54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One Piece é um verdadeiro manifesto de liberdade e resistência. A personagem Nico Robin, caçada por saber demais, clama "Eu quero viver!", um grito de rebeldia diante de um sistema opressor. A saga da Ilha dos Tritões denuncia o racismo e a xenofobia, desmascarando a falsa "justiça" promovida pelo Governo Mundial.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4099322"/>
            <a:ext cx="2152055" cy="80795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4391144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4326136"/>
            <a:ext cx="2887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Busca por Liberdade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187077" y="4920377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963954"/>
            <a:ext cx="4304109" cy="80795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516862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5190768"/>
            <a:ext cx="2852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Combate à Opressão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6263164" y="578500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28586"/>
            <a:ext cx="6456164" cy="807958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033254"/>
            <a:ext cx="318968" cy="3986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09272" y="6055400"/>
            <a:ext cx="2673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Empatia e Inclusão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700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Cálice - Contexto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1763554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música "Cálice", de Chico Buarque e Gilberto Gil, foi escrita em 1973 e lançada oficialmente em 1978. Essa obra surgiu durante a Ditadura Militar no Brasil (1964–1985), um período de intensa censura e repressão contra artistas e intelectuais. A canção se tornou um símbolo de resistência cultural.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80190" y="3385185"/>
            <a:ext cx="3670578" cy="2275761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6495574" y="36005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Censura Musical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95574" y="4066342"/>
            <a:ext cx="3239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Artistas como Chico Buarque e Gilberto Gil tiveram suas obras monitoradas e muitas vezes proibidas.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3385185"/>
            <a:ext cx="3670578" cy="2275761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0381536" y="36005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Repressão Política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81536" y="4066342"/>
            <a:ext cx="3239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governo militar silenciava vozes dissidentes e perseguia opositores.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80190" y="5876330"/>
            <a:ext cx="7556421" cy="1586151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95574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Arte como Arma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95574" y="6557486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Músicas e outras formas de arte eram usadas para criticar o regime de forma velada.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9149"/>
            <a:ext cx="7013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Cálice - Ideologia Central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5808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música "Cálice", de Chico Buarque e Gilberto Gil, foi criada em 1973, um período de ditadura militar no Brasil. A canção denunciava a censura e a repressão impostas aos artistas e à sociedade em geral, usando um trocadilho inteligente entre "cálice" e "cale-se".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6485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35864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Liberdade de Expressão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20338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Defesa do direito de falar e criar sem censura.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356485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07093" y="435864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Crítica ao Autoritarismo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07093" y="520338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Questionamento do poder do Estado e sua opressão.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3564850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0395" y="435864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Simbolismo Religioso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20395" y="520338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Alusão ao calvário de Jesus para denunciar o sofrimento do povo.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133951" y="680239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Pai, afasta de mim esse cálice / de vinho tinto de sangue.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6547247"/>
            <a:ext cx="30480" cy="873204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Cálice - Reflexão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024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Como a arte pode resistir à opressão e denunciar injustiças? "Cálice" usa um trocadilho poderoso entre "cálice" e "cale-se", criticando o silenciamento das vozes durante a ditadura. Mesmo censurada, a música se tornou um hino de resistência, provando que a arte é uma arma contra o autoritarismo.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94102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748207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3520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Expressão Velada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94328" y="4011335"/>
            <a:ext cx="46142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Mensagens codificadas para driblar a censura.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080861" y="4585811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71439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0" name="Text 7"/>
          <p:cNvSpPr/>
          <p:nvPr/>
        </p:nvSpPr>
        <p:spPr>
          <a:xfrm>
            <a:off x="2808089" y="51685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5368171" y="4941213"/>
            <a:ext cx="3228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Símbolo de Resistência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68171" y="5431631"/>
            <a:ext cx="5136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música se tornou um hino de oposição ao regime.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254704" y="600610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6134695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11" y="6588800"/>
            <a:ext cx="318968" cy="39862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42014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 Poder da Arte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542014" y="6851928"/>
            <a:ext cx="52231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Demonstração da arte como ferramenta de protesto.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2025-05-30T19:50:41Z</dcterms:created>
  <dcterms:modified xsi:type="dcterms:W3CDTF">2025-05-30T19:50:41Z</dcterms:modified>
</cp:coreProperties>
</file>